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1" r:id="rId3"/>
    <p:sldId id="262" r:id="rId4"/>
    <p:sldId id="263" r:id="rId5"/>
    <p:sldId id="283" r:id="rId6"/>
    <p:sldId id="282" r:id="rId7"/>
    <p:sldId id="281" r:id="rId8"/>
    <p:sldId id="284" r:id="rId9"/>
    <p:sldId id="285" r:id="rId10"/>
    <p:sldId id="286" r:id="rId11"/>
    <p:sldId id="287" r:id="rId12"/>
    <p:sldId id="298" r:id="rId13"/>
    <p:sldId id="299" r:id="rId14"/>
    <p:sldId id="288" r:id="rId15"/>
    <p:sldId id="289" r:id="rId16"/>
    <p:sldId id="300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18A05-13D9-47BD-BBC0-B608A4AE806D}" type="datetimeFigureOut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ED09-0CDA-4447-A941-62376F1909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2FEF-CFBE-48E0-8A79-6707CC7589D0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8BBB-FA15-40B9-B97A-8913DB4AA2DA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EBE9-BCB6-4931-8581-716479A0FAB4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BC40-D6A6-422F-98A3-B5E1159A3846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3555-1121-4388-9C15-1346225F35D1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AEC9-2E18-4C33-8A4C-CEAEAF130C8B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3590-1012-4EBC-81DE-4F449BC3F84C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9C3D-E24A-4E1B-8C0C-0C804485B54C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80EA3-10FC-4EA3-B729-F7F3A3882C32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C623-98A0-461E-BA46-DEF23298269F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57C0-E345-4638-99D3-21CD1525B2EF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168225-3A24-469A-A31E-92E641425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44974C-E045-4D5D-9666-979FF3BA5A68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168225-3A24-469A-A31E-92E641425BF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brownc12@odjfs.state.oh.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Fairfield County </a:t>
            </a:r>
            <a:br>
              <a:rPr lang="en-US" dirty="0" smtClean="0"/>
            </a:br>
            <a:r>
              <a:rPr lang="en-US" dirty="0" smtClean="0"/>
              <a:t>Leadership Conference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sz="3200" dirty="0" smtClean="0"/>
              <a:t>The Local Government Innovation Fund,</a:t>
            </a:r>
          </a:p>
          <a:p>
            <a:pPr algn="ctr"/>
            <a:r>
              <a:rPr lang="en-US" sz="3200" dirty="0" smtClean="0"/>
              <a:t>Grant and Loan Opportunities</a:t>
            </a:r>
          </a:p>
          <a:p>
            <a:pPr algn="ctr"/>
            <a:r>
              <a:rPr lang="en-US" sz="3200" dirty="0" smtClean="0"/>
              <a:t>Alley Park</a:t>
            </a:r>
          </a:p>
          <a:p>
            <a:pPr algn="ctr"/>
            <a:r>
              <a:rPr lang="en-US" sz="3200" dirty="0" smtClean="0"/>
              <a:t>October 4, 2012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Board of Commissioners signed the grant agreement with the state on Tuesday</a:t>
            </a:r>
          </a:p>
          <a:p>
            <a:r>
              <a:rPr lang="en-US" dirty="0" smtClean="0"/>
              <a:t>A contract with 3 SG will be let, probably within one month</a:t>
            </a:r>
          </a:p>
          <a:p>
            <a:r>
              <a:rPr lang="en-US" dirty="0" smtClean="0"/>
              <a:t>3 SG representatives will begin meeting with departmental points of contact, by the end of the year</a:t>
            </a:r>
          </a:p>
          <a:p>
            <a:r>
              <a:rPr lang="en-US" dirty="0" smtClean="0"/>
              <a:t>The feasibility study will take written form</a:t>
            </a:r>
          </a:p>
          <a:p>
            <a:r>
              <a:rPr lang="en-US" dirty="0" smtClean="0"/>
              <a:t>The feasibility study will be used in drafting an interest free loan application to implement the study (up to $500,000)</a:t>
            </a:r>
          </a:p>
          <a:p>
            <a:r>
              <a:rPr lang="en-US" dirty="0" smtClean="0"/>
              <a:t>Any project implementation would come along with our request for proposals (competitive bidding)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there any questions…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AIMS or LGIF?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Collaborations of note…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Volume pricing/discounts to Pickerington, Baltimore,  Delaware, Groveport, County of Fairfield, and Lancaster (pooled purchasing power: water tank maintenance)</a:t>
            </a:r>
          </a:p>
          <a:p>
            <a:pPr lvl="1"/>
            <a:r>
              <a:rPr lang="en-US" dirty="0" smtClean="0"/>
              <a:t>Bringing business to the table as a group resulted in discounts, lower cost for professional services</a:t>
            </a:r>
          </a:p>
          <a:p>
            <a:pPr lvl="1"/>
            <a:r>
              <a:rPr lang="en-US" dirty="0" smtClean="0"/>
              <a:t>Level budgeting</a:t>
            </a:r>
          </a:p>
          <a:p>
            <a:pPr lvl="1"/>
            <a:r>
              <a:rPr lang="en-US" dirty="0" smtClean="0"/>
              <a:t>Set the stage for even more regional deals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Collaborations of note…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Sourcing Office</a:t>
            </a:r>
          </a:p>
          <a:p>
            <a:r>
              <a:rPr lang="en-US" dirty="0" smtClean="0"/>
              <a:t>Co-production of services</a:t>
            </a:r>
          </a:p>
          <a:p>
            <a:r>
              <a:rPr lang="en-US" dirty="0" smtClean="0"/>
              <a:t>Shared employees</a:t>
            </a:r>
          </a:p>
          <a:p>
            <a:r>
              <a:rPr lang="en-US" dirty="0" smtClean="0"/>
              <a:t>Safe Havens “Visitation Center” grant</a:t>
            </a:r>
          </a:p>
          <a:p>
            <a:r>
              <a:rPr lang="en-US" dirty="0" smtClean="0"/>
              <a:t>Child Support grant (12 counties)</a:t>
            </a:r>
          </a:p>
          <a:p>
            <a:r>
              <a:rPr lang="en-US" dirty="0" smtClean="0"/>
              <a:t>CDBG Grant – Sugar Grove sanitary sewer replacement</a:t>
            </a:r>
          </a:p>
          <a:p>
            <a:r>
              <a:rPr lang="en-US" dirty="0" smtClean="0"/>
              <a:t>Agreements among entities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Leadership with grants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Highly competitive environment, with the state and federal government</a:t>
            </a:r>
          </a:p>
          <a:p>
            <a:r>
              <a:rPr lang="en-US" dirty="0" smtClean="0"/>
              <a:t>Counties &amp; many political subdivisions seek grants</a:t>
            </a:r>
          </a:p>
          <a:p>
            <a:r>
              <a:rPr lang="en-US" dirty="0" smtClean="0"/>
              <a:t>A suggestion was made to hold a workshop about seeking grants, for those who are new to grant writing or would like to develop additional perspectives about grants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Leadership with grants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quarter of 2013 – suggested time</a:t>
            </a:r>
          </a:p>
          <a:p>
            <a:r>
              <a:rPr lang="en-US" dirty="0" smtClean="0"/>
              <a:t>Are there ideas or additional suggestions for such a workshop?</a:t>
            </a:r>
          </a:p>
          <a:p>
            <a:r>
              <a:rPr lang="en-US" dirty="0" smtClean="0"/>
              <a:t>Are there ideas about needs associated with grant administration or  acquisition?</a:t>
            </a:r>
          </a:p>
          <a:p>
            <a:r>
              <a:rPr lang="en-US" dirty="0" smtClean="0"/>
              <a:t>How might there be additional connections with other political subdivisions, such as townships, villages, and cities?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Ideas for collaboration…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Think about what priorities county offices and other entities can work on together.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i="1" dirty="0" smtClean="0"/>
              <a:t>There is a brainstorming session at the end of the conference today.</a:t>
            </a:r>
            <a:endParaRPr lang="en-US" sz="3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 Carri Brown</a:t>
            </a:r>
          </a:p>
          <a:p>
            <a:pPr>
              <a:buFont typeface="Wingdings" pitchFamily="2" charset="2"/>
              <a:buNone/>
            </a:pPr>
            <a:r>
              <a:rPr lang="en-US" sz="3200" dirty="0" smtClean="0"/>
              <a:t>    </a:t>
            </a:r>
            <a:r>
              <a:rPr lang="en-US" sz="3200" dirty="0" smtClean="0">
                <a:hlinkClick r:id="rId2"/>
              </a:rPr>
              <a:t>brownc12@odjfs.state.oh.us</a:t>
            </a:r>
            <a:endParaRPr lang="en-US" sz="3200" dirty="0" smtClean="0"/>
          </a:p>
          <a:p>
            <a:pPr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As a follow-up to the September 2011 retreat, report on next steps for a feasibility study &amp; report on other types of collaborations that have been successful</a:t>
            </a:r>
          </a:p>
          <a:p>
            <a:r>
              <a:rPr lang="en-US" sz="3200" dirty="0" smtClean="0"/>
              <a:t>Report on the loan application</a:t>
            </a:r>
          </a:p>
          <a:p>
            <a:r>
              <a:rPr lang="en-US" sz="3200" dirty="0" smtClean="0"/>
              <a:t>Seek input for a grant writing workshop or internal training in 2013</a:t>
            </a:r>
          </a:p>
          <a:p>
            <a:r>
              <a:rPr lang="en-US" sz="3200" dirty="0" smtClean="0"/>
              <a:t>Seek ideas about future work with grants</a:t>
            </a:r>
          </a:p>
          <a:p>
            <a:pPr>
              <a:buNone/>
            </a:pPr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Looking back to September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Provided an update on HB 153, which outlined competitive grants and loans for local entities for collaborations and consolidations</a:t>
            </a:r>
          </a:p>
          <a:p>
            <a:r>
              <a:rPr lang="en-US" sz="3200" dirty="0" smtClean="0"/>
              <a:t>Reviewed how the Local Government Innovation Fund (LFI) Fund was codified in ORC 189.01-189.10 </a:t>
            </a:r>
          </a:p>
          <a:p>
            <a:r>
              <a:rPr lang="en-US" sz="3200" dirty="0" smtClean="0"/>
              <a:t>Reflected on various types of collaborations and shared services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Set the stage for increased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“In response to that state’s request for proposals in connection with the Local Government Innovation Fund, the work group will lead the drafting of narrative and budgetary proposals for a project(s) where the Board of Commissioners will serve as the lead applicant in collaboration with other political subdivisions, elected officials, and leaders.”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much research &amp; analysis…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 proposal for an Advanced Innovative Management Solution (</a:t>
            </a:r>
            <a:r>
              <a:rPr lang="en-US" b="1" dirty="0" smtClean="0"/>
              <a:t>AIMS</a:t>
            </a:r>
            <a:r>
              <a:rPr lang="en-US" dirty="0" smtClean="0"/>
              <a:t>) was drafted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Feasibility study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Shared electronic document storage </a:t>
            </a:r>
          </a:p>
          <a:p>
            <a:pPr>
              <a:buNone/>
            </a:pPr>
            <a:r>
              <a:rPr lang="en-US" b="1" dirty="0" smtClean="0"/>
              <a:t>		&amp; retrieval system</a:t>
            </a:r>
          </a:p>
          <a:p>
            <a:pPr lvl="1"/>
            <a:r>
              <a:rPr lang="en-US" dirty="0" smtClean="0"/>
              <a:t>MUNIS partners</a:t>
            </a:r>
          </a:p>
          <a:p>
            <a:pPr lvl="1"/>
            <a:r>
              <a:rPr lang="en-US" dirty="0" smtClean="0"/>
              <a:t>Broad focus, scaled for other political subdivision</a:t>
            </a:r>
          </a:p>
          <a:p>
            <a:pPr lvl="1"/>
            <a:r>
              <a:rPr lang="en-US" dirty="0" smtClean="0"/>
              <a:t>Disaster recovery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Political subdivisions joined together for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Fairfield County</a:t>
            </a:r>
          </a:p>
          <a:p>
            <a:r>
              <a:rPr lang="en-US" dirty="0" smtClean="0"/>
              <a:t>Historical Parks District</a:t>
            </a:r>
          </a:p>
          <a:p>
            <a:r>
              <a:rPr lang="en-US" dirty="0" smtClean="0"/>
              <a:t>Soil and Water Conservation</a:t>
            </a:r>
          </a:p>
          <a:p>
            <a:r>
              <a:rPr lang="en-US" dirty="0" smtClean="0"/>
              <a:t>Regional Planning Commission</a:t>
            </a:r>
          </a:p>
          <a:p>
            <a:r>
              <a:rPr lang="en-US" dirty="0" smtClean="0"/>
              <a:t>Department of Health</a:t>
            </a:r>
          </a:p>
          <a:p>
            <a:r>
              <a:rPr lang="en-US" dirty="0" smtClean="0"/>
              <a:t>Multi-County Juvenile Detention District</a:t>
            </a:r>
          </a:p>
          <a:p>
            <a:r>
              <a:rPr lang="en-US" dirty="0" smtClean="0"/>
              <a:t>City of Lancaster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proposal was presented in a highly competitive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105 grant applications were received </a:t>
            </a:r>
          </a:p>
          <a:p>
            <a:r>
              <a:rPr lang="en-US" dirty="0" smtClean="0"/>
              <a:t>41 grant applications were awarded</a:t>
            </a:r>
          </a:p>
          <a:p>
            <a:pPr lvl="1"/>
            <a:r>
              <a:rPr lang="en-US" dirty="0" smtClean="0"/>
              <a:t>Of which, 7 Boards of County Commissioners were the lead applicants </a:t>
            </a:r>
          </a:p>
          <a:p>
            <a:pPr lvl="1"/>
            <a:r>
              <a:rPr lang="en-US" dirty="0" smtClean="0"/>
              <a:t>The environment for grants continues to be highly competitive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Fairfield County was awarded a LGIF grant for the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$96,688 (one time award)</a:t>
            </a:r>
          </a:p>
          <a:p>
            <a:r>
              <a:rPr lang="en-US" dirty="0" smtClean="0"/>
              <a:t>To produce a feasibility study for AIMS</a:t>
            </a:r>
          </a:p>
          <a:p>
            <a:pPr lvl="1"/>
            <a:r>
              <a:rPr lang="en-US" dirty="0" smtClean="0"/>
              <a:t>Contracting with a professional consultant (3SG)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 with AIMS is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Updates were provided during county roundtable meetings</a:t>
            </a:r>
          </a:p>
          <a:p>
            <a:pPr lvl="1"/>
            <a:r>
              <a:rPr lang="en-US" dirty="0" smtClean="0"/>
              <a:t>A kick-off meeting with political subdivisions was held in September 2012</a:t>
            </a:r>
          </a:p>
          <a:p>
            <a:pPr lvl="2"/>
            <a:r>
              <a:rPr lang="en-US" dirty="0" smtClean="0"/>
              <a:t>One-on-one meetings are available (upon request)</a:t>
            </a:r>
          </a:p>
          <a:p>
            <a:pPr lvl="1"/>
            <a:r>
              <a:rPr lang="en-US" dirty="0" smtClean="0"/>
              <a:t>Departmental points of contact have been named</a:t>
            </a:r>
          </a:p>
          <a:p>
            <a:pPr lvl="1"/>
            <a:r>
              <a:rPr lang="en-US" dirty="0" smtClean="0"/>
              <a:t>Communication as the project unfolds is key</a:t>
            </a:r>
          </a:p>
          <a:p>
            <a:pPr lvl="1"/>
            <a:r>
              <a:rPr lang="en-US" dirty="0" smtClean="0"/>
              <a:t>Keeping the energy positive</a:t>
            </a:r>
          </a:p>
          <a:p>
            <a:pPr lvl="1"/>
            <a:r>
              <a:rPr lang="en-US" dirty="0" smtClean="0"/>
              <a:t>Core group:  Carri, Beth S., David M., Randy C., Branden, &amp; Mark C.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225-3A24-469A-A31E-92E641425BF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256</TotalTime>
  <Words>623</Words>
  <Application>Microsoft Office PowerPoint</Application>
  <PresentationFormat>On-screen Show 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Fairfield County  Leadership Conference</vt:lpstr>
      <vt:lpstr>Objectives of Presentation</vt:lpstr>
      <vt:lpstr>Looking back to September 2011</vt:lpstr>
      <vt:lpstr>Set the stage for increased collaboration</vt:lpstr>
      <vt:lpstr>After much research &amp; analysis…</vt:lpstr>
      <vt:lpstr>Political subdivisions joined together for AIMS</vt:lpstr>
      <vt:lpstr>A proposal was presented in a highly competitive environment</vt:lpstr>
      <vt:lpstr>Fairfield County was awarded a LGIF grant for the collaboration</vt:lpstr>
      <vt:lpstr>Communication with AIMS is important</vt:lpstr>
      <vt:lpstr>Next steps</vt:lpstr>
      <vt:lpstr>Are there any questions…</vt:lpstr>
      <vt:lpstr>Collaborations of note…</vt:lpstr>
      <vt:lpstr>Collaborations of note…</vt:lpstr>
      <vt:lpstr>Leadership with grants</vt:lpstr>
      <vt:lpstr>Leadership with grants</vt:lpstr>
      <vt:lpstr>Ideas for collaboration…</vt:lpstr>
      <vt:lpstr>Contact Information</vt:lpstr>
    </vt:vector>
  </TitlesOfParts>
  <Company>ODJFS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ODJFS</dc:creator>
  <cp:lastModifiedBy>BROWNC12</cp:lastModifiedBy>
  <cp:revision>31</cp:revision>
  <dcterms:created xsi:type="dcterms:W3CDTF">2011-08-28T19:24:29Z</dcterms:created>
  <dcterms:modified xsi:type="dcterms:W3CDTF">2013-01-16T15:35:24Z</dcterms:modified>
</cp:coreProperties>
</file>